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5544800" cy="10058400"/>
  <p:notesSz cx="9296400" cy="14782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008" y="108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646133"/>
            <a:ext cx="1321308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3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7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535517"/>
            <a:ext cx="3351848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535517"/>
            <a:ext cx="9861233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5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2507618"/>
            <a:ext cx="1340739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6731215"/>
            <a:ext cx="1340739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/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3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2677584"/>
            <a:ext cx="660654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2677584"/>
            <a:ext cx="660654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0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535519"/>
            <a:ext cx="1340739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2465706"/>
            <a:ext cx="6576178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3674110"/>
            <a:ext cx="6576178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2465706"/>
            <a:ext cx="6608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3674110"/>
            <a:ext cx="6608565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3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4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2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1448226"/>
            <a:ext cx="7869555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3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1448226"/>
            <a:ext cx="7869555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9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535519"/>
            <a:ext cx="1340739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2677584"/>
            <a:ext cx="1340739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12087-7644-469E-820F-305E94E3E5A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9322649"/>
            <a:ext cx="524637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EB622-1A27-4D61-9EE8-1619E433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1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1" y="2536328"/>
            <a:ext cx="9730653" cy="755215"/>
          </a:xfrm>
        </p:spPr>
        <p:txBody>
          <a:bodyPr>
            <a:noAutofit/>
          </a:bodyPr>
          <a:lstStyle/>
          <a:p>
            <a:r>
              <a:rPr lang="en-US" sz="5349" b="1" dirty="0"/>
              <a:t>The Shames JCC supports the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349516"/>
            <a:ext cx="8781323" cy="726929"/>
          </a:xfrm>
        </p:spPr>
        <p:txBody>
          <a:bodyPr>
            <a:noAutofit/>
          </a:bodyPr>
          <a:lstStyle/>
          <a:p>
            <a:r>
              <a:rPr lang="en-US" sz="5349" b="1" dirty="0">
                <a:latin typeface="+mj-lt"/>
              </a:rPr>
              <a:t>and we need your help!</a:t>
            </a:r>
          </a:p>
          <a:p>
            <a:endParaRPr lang="en-US" sz="5349" dirty="0"/>
          </a:p>
        </p:txBody>
      </p:sp>
      <p:pic>
        <p:nvPicPr>
          <p:cNvPr id="1026" name="Picture 2" descr="http://afyafoundation.org/wp-content/uploads/2015/01/afya-logo-mon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241" y="2986327"/>
            <a:ext cx="5940439" cy="2435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455" y="8669272"/>
            <a:ext cx="2249012" cy="12443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33594" y="7552278"/>
            <a:ext cx="9888876" cy="172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0" dirty="0" err="1"/>
              <a:t>Afya</a:t>
            </a:r>
            <a:r>
              <a:rPr lang="en-US" sz="2660" dirty="0"/>
              <a:t> collects and delivers critically needed surplus medical supplies, hospital equipment, and humanitarian provisions for acute and ongoing health crises worldwide.</a:t>
            </a:r>
          </a:p>
          <a:p>
            <a:endParaRPr lang="en-US" sz="2660" dirty="0"/>
          </a:p>
        </p:txBody>
      </p:sp>
      <p:sp>
        <p:nvSpPr>
          <p:cNvPr id="6" name="TextBox 5"/>
          <p:cNvSpPr txBox="1"/>
          <p:nvPr/>
        </p:nvSpPr>
        <p:spPr>
          <a:xfrm>
            <a:off x="10266282" y="1000668"/>
            <a:ext cx="3808631" cy="5638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endParaRPr lang="en-US" sz="3960" b="1" dirty="0"/>
          </a:p>
          <a:p>
            <a:pPr algn="ctr"/>
            <a:r>
              <a:rPr lang="en-US" sz="3960" b="1" dirty="0"/>
              <a:t>PLEASE DONATE: </a:t>
            </a:r>
          </a:p>
          <a:p>
            <a:pPr algn="ctr">
              <a:spcBef>
                <a:spcPts val="1320"/>
              </a:spcBef>
            </a:pPr>
            <a:r>
              <a:rPr lang="en-US" sz="3079" b="1" dirty="0"/>
              <a:t>Adult diapers</a:t>
            </a:r>
          </a:p>
          <a:p>
            <a:pPr algn="ctr">
              <a:spcBef>
                <a:spcPts val="516"/>
              </a:spcBef>
            </a:pPr>
            <a:r>
              <a:rPr lang="en-US" sz="3079" b="1" dirty="0" err="1"/>
              <a:t>Chux</a:t>
            </a:r>
            <a:r>
              <a:rPr lang="en-US" sz="3079" b="1" dirty="0"/>
              <a:t> </a:t>
            </a:r>
          </a:p>
          <a:p>
            <a:pPr algn="ctr"/>
            <a:r>
              <a:rPr lang="en-US" sz="1540" b="1" dirty="0"/>
              <a:t>(disposable </a:t>
            </a:r>
            <a:r>
              <a:rPr lang="en-US" sz="1540" b="1" dirty="0" err="1"/>
              <a:t>underpads</a:t>
            </a:r>
            <a:r>
              <a:rPr lang="en-US" sz="1540" b="1" dirty="0"/>
              <a:t> to cover mattresses)</a:t>
            </a:r>
          </a:p>
          <a:p>
            <a:pPr algn="ctr">
              <a:spcBef>
                <a:spcPts val="516"/>
              </a:spcBef>
            </a:pPr>
            <a:r>
              <a:rPr lang="en-US" sz="3079" b="1" dirty="0"/>
              <a:t>Ensure</a:t>
            </a:r>
          </a:p>
          <a:p>
            <a:pPr algn="ctr">
              <a:spcBef>
                <a:spcPts val="516"/>
              </a:spcBef>
            </a:pPr>
            <a:r>
              <a:rPr lang="en-US" sz="3079" b="1" dirty="0"/>
              <a:t>Toothbrushes</a:t>
            </a:r>
          </a:p>
          <a:p>
            <a:pPr algn="ctr">
              <a:spcBef>
                <a:spcPts val="516"/>
              </a:spcBef>
            </a:pPr>
            <a:r>
              <a:rPr lang="en-US" sz="3079" b="1" dirty="0"/>
              <a:t>Toothpaste</a:t>
            </a:r>
          </a:p>
          <a:p>
            <a:pPr algn="ctr">
              <a:spcBef>
                <a:spcPts val="516"/>
              </a:spcBef>
            </a:pPr>
            <a:r>
              <a:rPr lang="en-US" sz="3079" b="1" dirty="0"/>
              <a:t>Hair combs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6467" y="8922336"/>
            <a:ext cx="738202" cy="73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53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Shames JCC supports the</vt:lpstr>
    </vt:vector>
  </TitlesOfParts>
  <Company>Amazon.com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us support the</dc:title>
  <dc:creator>Jen Labovitz</dc:creator>
  <cp:lastModifiedBy>Jennifer Barnett</cp:lastModifiedBy>
  <cp:revision>12</cp:revision>
  <cp:lastPrinted>2018-05-02T20:27:37Z</cp:lastPrinted>
  <dcterms:created xsi:type="dcterms:W3CDTF">2018-05-02T17:30:37Z</dcterms:created>
  <dcterms:modified xsi:type="dcterms:W3CDTF">2018-05-07T13:27:57Z</dcterms:modified>
</cp:coreProperties>
</file>